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1DDF-A8C5-48DC-A155-D3B95AFB2083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8E522-AFC8-4756-87B8-BF50421362B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C8AE0-702D-4FD8-8E17-6F93F0015B82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86C07-3C95-45E9-89FC-F10844EAD5A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11DDF-A8C5-48DC-A155-D3B95AFB2083}" type="datetimeFigureOut">
              <a:rPr lang="es-MX" smtClean="0"/>
              <a:pPr/>
              <a:t>20/04/2010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8E522-AFC8-4756-87B8-BF50421362B0}" type="slidenum">
              <a:rPr lang="es-MX" smtClean="0"/>
              <a:pPr/>
              <a:t>‹Nº›</a:t>
            </a:fld>
            <a:endParaRPr lang="es-MX"/>
          </a:p>
        </p:txBody>
      </p:sp>
      <p:grpSp>
        <p:nvGrpSpPr>
          <p:cNvPr id="7" name="6 Grupo"/>
          <p:cNvGrpSpPr/>
          <p:nvPr userDrawn="1"/>
        </p:nvGrpSpPr>
        <p:grpSpPr>
          <a:xfrm>
            <a:off x="194862" y="0"/>
            <a:ext cx="8754276" cy="6858000"/>
            <a:chOff x="194862" y="0"/>
            <a:chExt cx="8754276" cy="6858000"/>
          </a:xfrm>
        </p:grpSpPr>
        <p:pic>
          <p:nvPicPr>
            <p:cNvPr id="8" name="7 Imagen" descr="Fondo.png"/>
            <p:cNvPicPr>
              <a:picLocks noChangeAspect="1"/>
            </p:cNvPicPr>
            <p:nvPr/>
          </p:nvPicPr>
          <p:blipFill>
            <a:blip r:embed="rId13" cstate="print">
              <a:lum bright="70000" contrast="-70000"/>
            </a:blip>
            <a:stretch>
              <a:fillRect/>
            </a:stretch>
          </p:blipFill>
          <p:spPr>
            <a:xfrm>
              <a:off x="194862" y="0"/>
              <a:ext cx="8754276" cy="6858000"/>
            </a:xfrm>
            <a:prstGeom prst="rect">
              <a:avLst/>
            </a:prstGeom>
          </p:spPr>
        </p:pic>
        <p:pic>
          <p:nvPicPr>
            <p:cNvPr id="9" name="8 Imagen" descr="Niñas.png"/>
            <p:cNvPicPr>
              <a:picLocks noChangeAspect="1"/>
            </p:cNvPicPr>
            <p:nvPr/>
          </p:nvPicPr>
          <p:blipFill>
            <a:blip r:embed="rId14" cstate="print">
              <a:lum bright="70000" contrast="-70000"/>
            </a:blip>
            <a:stretch>
              <a:fillRect/>
            </a:stretch>
          </p:blipFill>
          <p:spPr>
            <a:xfrm>
              <a:off x="4786314" y="2643182"/>
              <a:ext cx="3883160" cy="2987046"/>
            </a:xfrm>
            <a:prstGeom prst="rect">
              <a:avLst/>
            </a:prstGeom>
          </p:spPr>
        </p:pic>
        <p:pic>
          <p:nvPicPr>
            <p:cNvPr id="10" name="9 Imagen" descr="Flores.png"/>
            <p:cNvPicPr>
              <a:picLocks noChangeAspect="1"/>
            </p:cNvPicPr>
            <p:nvPr/>
          </p:nvPicPr>
          <p:blipFill>
            <a:blip r:embed="rId15" cstate="print">
              <a:lum bright="70000" contrast="-70000"/>
            </a:blip>
            <a:stretch>
              <a:fillRect/>
            </a:stretch>
          </p:blipFill>
          <p:spPr>
            <a:xfrm>
              <a:off x="928662" y="5355333"/>
              <a:ext cx="3630175" cy="1502667"/>
            </a:xfrm>
            <a:prstGeom prst="rect">
              <a:avLst/>
            </a:prstGeom>
          </p:spPr>
        </p:pic>
        <p:pic>
          <p:nvPicPr>
            <p:cNvPr id="11" name="10 Imagen" descr="Flores.png"/>
            <p:cNvPicPr>
              <a:picLocks noChangeAspect="1"/>
            </p:cNvPicPr>
            <p:nvPr/>
          </p:nvPicPr>
          <p:blipFill>
            <a:blip r:embed="rId15" cstate="print">
              <a:lum bright="70000" contrast="-70000"/>
            </a:blip>
            <a:stretch>
              <a:fillRect/>
            </a:stretch>
          </p:blipFill>
          <p:spPr>
            <a:xfrm>
              <a:off x="4429124" y="5355333"/>
              <a:ext cx="3630175" cy="1502667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JUAN\ALFA%20OMEGA\CIBERKIDS\3%20Tercer%20Grado\Imagenes%20de%20la%20Unidad%202\Archivos%20de%20la%20Unidad%202\quiero%20un%20mundo%20de%20paz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94862" y="0"/>
            <a:ext cx="8754276" cy="6858000"/>
            <a:chOff x="194862" y="0"/>
            <a:chExt cx="8754276" cy="6858000"/>
          </a:xfrm>
        </p:grpSpPr>
        <p:pic>
          <p:nvPicPr>
            <p:cNvPr id="9" name="8 Imagen" descr="Fondo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4862" y="0"/>
              <a:ext cx="8754276" cy="6858000"/>
            </a:xfrm>
            <a:prstGeom prst="rect">
              <a:avLst/>
            </a:prstGeom>
          </p:spPr>
        </p:pic>
        <p:pic>
          <p:nvPicPr>
            <p:cNvPr id="10" name="9 Imagen" descr="Niñas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6314" y="2643182"/>
              <a:ext cx="3883160" cy="2987046"/>
            </a:xfrm>
            <a:prstGeom prst="rect">
              <a:avLst/>
            </a:prstGeom>
          </p:spPr>
        </p:pic>
        <p:pic>
          <p:nvPicPr>
            <p:cNvPr id="11" name="10 Imagen" descr="Flore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662" y="5355333"/>
              <a:ext cx="3630175" cy="1502667"/>
            </a:xfrm>
            <a:prstGeom prst="rect">
              <a:avLst/>
            </a:prstGeom>
          </p:spPr>
        </p:pic>
        <p:pic>
          <p:nvPicPr>
            <p:cNvPr id="12" name="11 Imagen" descr="Flore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9124" y="5355333"/>
              <a:ext cx="3630175" cy="1502667"/>
            </a:xfrm>
            <a:prstGeom prst="rect">
              <a:avLst/>
            </a:prstGeom>
          </p:spPr>
        </p:pic>
      </p:grpSp>
      <p:sp>
        <p:nvSpPr>
          <p:cNvPr id="7" name="6 Rectángulo"/>
          <p:cNvSpPr/>
          <p:nvPr/>
        </p:nvSpPr>
        <p:spPr>
          <a:xfrm>
            <a:off x="1142976" y="1142984"/>
            <a:ext cx="7290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Quiero un mundo de paz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3" name="quiero un mundo de paz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4429124" y="5714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la vida del niño quiero luchar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 la </a:t>
            </a:r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igualdad </a:t>
            </a: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justicia, quiero soñar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abrir mis manos al cielo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descubrir de nuevo la libertad.</a:t>
            </a:r>
          </a:p>
          <a:p>
            <a:pPr algn="ctr">
              <a:buNone/>
            </a:pP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la vida del niño quiero luchar</a:t>
            </a:r>
          </a:p>
          <a:p>
            <a:pPr algn="ctr">
              <a:buNone/>
            </a:pPr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 la igualdad y justicia, quiero soñar</a:t>
            </a:r>
          </a:p>
          <a:p>
            <a:pPr algn="ctr">
              <a:buNone/>
            </a:pPr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abrir mis manos al cielo</a:t>
            </a:r>
          </a:p>
          <a:p>
            <a:pPr algn="ctr">
              <a:buNone/>
            </a:pPr>
            <a:r>
              <a:rPr lang="es-MX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descubrir de nuevo la libertad.</a:t>
            </a:r>
          </a:p>
          <a:p>
            <a:pPr algn="ctr">
              <a:buNone/>
            </a:pP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Caminar por senderos de amor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procurar convivir con fervor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 el alma sentir mi derecho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 vivir en un mundo mejor.</a:t>
            </a:r>
          </a:p>
          <a:p>
            <a:pPr algn="ctr">
              <a:buNone/>
            </a:pP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nadie arrebate mis sueños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nadie me quite mis derechos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vida es para todos igual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nadie vale más, nadie vale menos.</a:t>
            </a:r>
          </a:p>
          <a:p>
            <a:pPr algn="ctr">
              <a:buNone/>
            </a:pP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Por la felicidad quiero luchar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 mi infancia feliz  quiero soñar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abrir mis ojos al mundo</a:t>
            </a:r>
          </a:p>
          <a:p>
            <a:pPr algn="ctr">
              <a:buNone/>
            </a:pPr>
            <a:r>
              <a:rPr lang="es-MX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y descubrir de nuevo la paz.</a:t>
            </a:r>
          </a:p>
          <a:p>
            <a:pPr algn="ctr">
              <a:buNone/>
            </a:pPr>
            <a:endParaRPr lang="es-MX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Rectángulo"/>
          <p:cNvSpPr/>
          <p:nvPr/>
        </p:nvSpPr>
        <p:spPr>
          <a:xfrm>
            <a:off x="2928926" y="2214554"/>
            <a:ext cx="3245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Autor: Pau</a:t>
            </a:r>
            <a:endParaRPr lang="es-E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132</Words>
  <Application>Microsoft Office PowerPoint</Application>
  <PresentationFormat>Presentación en pantalla (4:3)</PresentationFormat>
  <Paragraphs>22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BamBam</dc:creator>
  <cp:lastModifiedBy>BamBam</cp:lastModifiedBy>
  <cp:revision>44</cp:revision>
  <dcterms:created xsi:type="dcterms:W3CDTF">2010-02-09T16:42:25Z</dcterms:created>
  <dcterms:modified xsi:type="dcterms:W3CDTF">2010-04-20T20:51:44Z</dcterms:modified>
</cp:coreProperties>
</file>